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F62-DAF3-4F78-9411-346D14971BF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38D2-90E2-4B59-B0C0-EE32C3440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27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F62-DAF3-4F78-9411-346D14971BF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38D2-90E2-4B59-B0C0-EE32C3440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60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F62-DAF3-4F78-9411-346D14971BF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38D2-90E2-4B59-B0C0-EE32C3440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49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F62-DAF3-4F78-9411-346D14971BF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38D2-90E2-4B59-B0C0-EE32C3440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797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F62-DAF3-4F78-9411-346D14971BF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38D2-90E2-4B59-B0C0-EE32C3440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94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F62-DAF3-4F78-9411-346D14971BF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38D2-90E2-4B59-B0C0-EE32C3440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94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F62-DAF3-4F78-9411-346D14971BF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38D2-90E2-4B59-B0C0-EE32C3440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19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F62-DAF3-4F78-9411-346D14971BF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38D2-90E2-4B59-B0C0-EE32C3440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36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F62-DAF3-4F78-9411-346D14971BF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38D2-90E2-4B59-B0C0-EE32C3440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33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F62-DAF3-4F78-9411-346D14971BF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38D2-90E2-4B59-B0C0-EE32C3440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12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F62-DAF3-4F78-9411-346D14971BF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38D2-90E2-4B59-B0C0-EE32C3440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92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1F62-DAF3-4F78-9411-346D14971BF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38D2-90E2-4B59-B0C0-EE32C3440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64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>
            <a:off x="5690032" y="-1486"/>
            <a:ext cx="3446585" cy="2161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538"/>
          <a:stretch/>
        </p:blipFill>
        <p:spPr>
          <a:xfrm>
            <a:off x="0" y="0"/>
            <a:ext cx="1688123" cy="21616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9829" y="1533833"/>
            <a:ext cx="8623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C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Муниципальное событие</a:t>
            </a:r>
            <a:br>
              <a:rPr lang="ru-RU" sz="2800" b="1" dirty="0">
                <a:solidFill>
                  <a:srgbClr val="CC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C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«Образовательная </a:t>
            </a:r>
            <a:r>
              <a:rPr lang="ru-RU" sz="2800" b="1" dirty="0" smtClean="0">
                <a:solidFill>
                  <a:srgbClr val="CC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Панорама: </a:t>
            </a:r>
            <a:r>
              <a:rPr lang="ru-RU" sz="2800" b="1" dirty="0" err="1" smtClean="0">
                <a:solidFill>
                  <a:srgbClr val="CC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Фест</a:t>
            </a:r>
            <a:r>
              <a:rPr lang="ru-RU" sz="2800" b="1" dirty="0" smtClean="0">
                <a:solidFill>
                  <a:srgbClr val="CC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C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2024</a:t>
            </a:r>
            <a:r>
              <a:rPr lang="ru-RU" sz="2800" b="1" dirty="0" smtClean="0">
                <a:solidFill>
                  <a:srgbClr val="CC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7413" y="285620"/>
            <a:ext cx="848840" cy="975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10408"/>
            <a:ext cx="9144000" cy="17475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A143FAF-CF89-429D-9F3E-C91BEFC188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15" y="214368"/>
            <a:ext cx="2384204" cy="104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0C0B052-EC24-4295-9CD0-B42BE519DA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846" y="285620"/>
            <a:ext cx="1770003" cy="7694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8B422C0-8CE2-42A3-B92E-D2A1C3C503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442" y="453879"/>
            <a:ext cx="958380" cy="6011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9317" y="2875936"/>
            <a:ext cx="8173330" cy="285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«Инновационные формы работы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родителями по мотивации на активное взаимодействие с ДОУ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Лачугина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Валентиновна,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 МБДОУ «Д/С № 37»;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Михеева Юлия Владимировна,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«Д/С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37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9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>
            <a:off x="5008476" y="-1"/>
            <a:ext cx="4135524" cy="2593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 flipH="1" flipV="1">
            <a:off x="-1" y="4088423"/>
            <a:ext cx="4415898" cy="2769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955" y="457201"/>
            <a:ext cx="8495072" cy="596147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в конкурсах, проектах </a:t>
            </a:r>
          </a:p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года»,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СуперБабушка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A22488-77FB-4F6F-9D7B-263AAEF7B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58" y="79128"/>
            <a:ext cx="1883219" cy="101882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68" y="1268361"/>
            <a:ext cx="2931551" cy="20224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947" y="1726242"/>
            <a:ext cx="2991312" cy="20450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651" y="4011561"/>
            <a:ext cx="2438703" cy="21194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909" y="4100051"/>
            <a:ext cx="3349041" cy="22342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2247" y="2566220"/>
            <a:ext cx="1829033" cy="212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229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>
            <a:off x="5008476" y="-1"/>
            <a:ext cx="4135524" cy="2593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 flipH="1" flipV="1">
            <a:off x="-1" y="4088423"/>
            <a:ext cx="4415898" cy="2769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9489" y="1169763"/>
            <a:ext cx="8598538" cy="523415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поставленных задач отмечается, что родители стали выражать искреннюю заинтересованность к жизни группы, они активные участники в жизни своего ребенка, научились выражать восхищение результатами и продуктами детской деятельности, эмоционально поддерживать своего ребенка, часто выражают слова благодарности.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использования  новых форм взаимодействия, дети стали более общительны, открыты, стремятся наладить контакт со сверстниками, обратиться к педагогу.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трансформация говорит об обеспечении психолого-педагогической поддержки в вопросах образования, охраны и укрепления здоровья детей, родителей.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A22488-77FB-4F6F-9D7B-263AAEF7B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59" y="79128"/>
            <a:ext cx="1859622" cy="10060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1681" y="715685"/>
            <a:ext cx="6682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размышления, выводы…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229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>
            <a:off x="5008476" y="-1"/>
            <a:ext cx="4135524" cy="2593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 flipH="1" flipV="1">
            <a:off x="-1" y="4088423"/>
            <a:ext cx="4415898" cy="2769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955" y="457201"/>
            <a:ext cx="8495072" cy="596147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1600" b="1" dirty="0" smtClean="0"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A22488-77FB-4F6F-9D7B-263AAEF7B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58" y="79128"/>
            <a:ext cx="2015955" cy="109063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943" y="3923071"/>
            <a:ext cx="2477728" cy="2286000"/>
          </a:xfrm>
          <a:prstGeom prst="rect">
            <a:avLst/>
          </a:prstGeom>
          <a:ln/>
          <a:effectLst>
            <a:reflection blurRad="6350" stA="50000" endA="300" endPos="90000" dist="50800" dir="5400000" sy="-100000" algn="bl" rotWithShape="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7229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>
            <a:off x="5008476" y="-1"/>
            <a:ext cx="4135524" cy="2593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 flipH="1" flipV="1">
            <a:off x="-1" y="4088423"/>
            <a:ext cx="4415898" cy="2769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955" y="295422"/>
            <a:ext cx="8495072" cy="612324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Приветствие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мероприятия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Теоретический  компонент – мини-лекция, притча демонстрация видеороликов. 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Практический компонент – мастер-классы, психологический тренинг, детско-родительские практикумы.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Эмоциональная разгрузка – психологические игры, упражнения и другое.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Заключительный этап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A22488-77FB-4F6F-9D7B-263AAEF7B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59" y="79128"/>
            <a:ext cx="2155044" cy="11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9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>
            <a:off x="5008476" y="-1"/>
            <a:ext cx="4135524" cy="2593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 flipH="1" flipV="1">
            <a:off x="-1" y="4088423"/>
            <a:ext cx="4415898" cy="2769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955" y="1125416"/>
            <a:ext cx="8495072" cy="529325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Тематический тренинг «Здоровая семья – счастливая семья»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A22488-77FB-4F6F-9D7B-263AAEF7B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58" y="79127"/>
            <a:ext cx="2450465" cy="132570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207" y="2749612"/>
            <a:ext cx="3111910" cy="21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2348" y="3834142"/>
            <a:ext cx="250377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301" y="2684205"/>
            <a:ext cx="2790174" cy="202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29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>
            <a:off x="5008476" y="-1"/>
            <a:ext cx="4135524" cy="2593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 flipH="1" flipV="1">
            <a:off x="-1" y="4088423"/>
            <a:ext cx="4415898" cy="2769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955" y="79128"/>
            <a:ext cx="8495072" cy="633954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«От чего зависит здоровье человека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?»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Здоровье духовное и физическое помогает сделать достойное существование человека на земле…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A22488-77FB-4F6F-9D7B-263AAEF7B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7155" y="0"/>
            <a:ext cx="2011987" cy="108849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877" y="2271252"/>
            <a:ext cx="7226710" cy="41442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29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>
            <a:off x="5008476" y="-1"/>
            <a:ext cx="4135524" cy="2593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 flipH="1" flipV="1">
            <a:off x="-1" y="4088423"/>
            <a:ext cx="4415898" cy="2769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955" y="457201"/>
            <a:ext cx="8495072" cy="596147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Работа в группах: «Формула здоровья»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нездоровья».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A22488-77FB-4F6F-9D7B-263AAEF7B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913206" cy="1035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42" y="1873485"/>
            <a:ext cx="2056410" cy="28306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9247" y="2689720"/>
            <a:ext cx="2160240" cy="28886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6868" y="3982065"/>
            <a:ext cx="2222230" cy="25697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6789" y="1755057"/>
            <a:ext cx="2064154" cy="19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29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>
            <a:off x="5008476" y="-1"/>
            <a:ext cx="4135524" cy="2593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 flipH="1" flipV="1">
            <a:off x="-1" y="4088423"/>
            <a:ext cx="4415898" cy="2769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955" y="604910"/>
            <a:ext cx="8495072" cy="588029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группах: «Составление портрета здорового и нездорового ребенка».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A22488-77FB-4F6F-9D7B-263AAEF7B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58" y="79128"/>
            <a:ext cx="1927465" cy="104276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1" y="2492478"/>
            <a:ext cx="2740250" cy="327126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026" y="2593729"/>
            <a:ext cx="2306847" cy="31700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6594" y="2593730"/>
            <a:ext cx="2690305" cy="317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29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>
            <a:off x="5008476" y="-1"/>
            <a:ext cx="4135524" cy="2593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 flipH="1" flipV="1">
            <a:off x="-1" y="4088423"/>
            <a:ext cx="4415898" cy="2769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955" y="457201"/>
            <a:ext cx="8495072" cy="596147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разгрузка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 smtClean="0"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A22488-77FB-4F6F-9D7B-263AAEF7B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58" y="79128"/>
            <a:ext cx="1959983" cy="106035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737" y="1832688"/>
            <a:ext cx="2747604" cy="23019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981" y="1858296"/>
            <a:ext cx="2962751" cy="2237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174" y="4215217"/>
            <a:ext cx="2407076" cy="21437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Администратор\Desktop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498" y="4333202"/>
            <a:ext cx="1968289" cy="183707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9006" y="4247346"/>
            <a:ext cx="1733394" cy="207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29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>
            <a:off x="5008476" y="-1"/>
            <a:ext cx="4135524" cy="2593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 flipH="1" flipV="1">
            <a:off x="-1" y="4088423"/>
            <a:ext cx="4415898" cy="2769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955" y="457201"/>
            <a:ext cx="8495072" cy="596147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тренинга: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A22488-77FB-4F6F-9D7B-263AAEF7B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59" y="79128"/>
            <a:ext cx="1707502" cy="92376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692" y="2094272"/>
            <a:ext cx="7576991" cy="39636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7229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>
            <a:off x="5008476" y="-1"/>
            <a:ext cx="4135524" cy="2593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8"/>
          <a:stretch/>
        </p:blipFill>
        <p:spPr>
          <a:xfrm flipH="1" flipV="1">
            <a:off x="-1" y="4088423"/>
            <a:ext cx="4415898" cy="2769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955" y="604911"/>
            <a:ext cx="8495072" cy="625308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Экспресс-курс «Прекраснее чем весна»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обеспечение доступных условий для формирования гармоничных внутрисемейных взаимоотношений, повышения психолого-педагогической компетентности родителей посредством совместной специально  организованной деятельности родителей и  детей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 smtClean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A22488-77FB-4F6F-9D7B-263AAEF7B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59" y="79128"/>
            <a:ext cx="1699953" cy="919678"/>
          </a:xfrm>
          <a:prstGeom prst="rect">
            <a:avLst/>
          </a:prstGeom>
        </p:spPr>
      </p:pic>
      <p:pic>
        <p:nvPicPr>
          <p:cNvPr id="6" name="Picture 4" descr="C:\Users\134E~1\AppData\Local\Temp\Rar$DIa0.521\IMG-20230303-WA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439" y="3265508"/>
            <a:ext cx="2318582" cy="21187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34E~1\AppData\Local\Temp\Rar$DIa0.345\IMG_20230303_181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8852" y="2942532"/>
            <a:ext cx="2551470" cy="34923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134E~1\AppData\Local\Temp\Rar$DIa0.989\IMG_20221118_1449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5871" y="2979174"/>
            <a:ext cx="1799302" cy="209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34E~1\AppData\Local\Temp\Rar$DIa0.693\IMG_20230303_1945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929" y="5176683"/>
            <a:ext cx="1304703" cy="14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29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247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Дмитрий Каленюк</cp:lastModifiedBy>
  <cp:revision>61</cp:revision>
  <dcterms:created xsi:type="dcterms:W3CDTF">2023-02-22T06:25:54Z</dcterms:created>
  <dcterms:modified xsi:type="dcterms:W3CDTF">2024-03-18T02:19:28Z</dcterms:modified>
</cp:coreProperties>
</file>